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1" r:id="rId3"/>
    <p:sldId id="267" r:id="rId4"/>
    <p:sldId id="268" r:id="rId5"/>
    <p:sldId id="269" r:id="rId6"/>
    <p:sldId id="258" r:id="rId7"/>
    <p:sldId id="257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E0362-1152-4DE7-B189-FD3471825F41}" type="datetimeFigureOut">
              <a:rPr lang="en-GB" smtClean="0"/>
              <a:t>12/03/2020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A79D-3BE4-4376-8554-1947725DF0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5930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E0362-1152-4DE7-B189-FD3471825F41}" type="datetimeFigureOut">
              <a:rPr lang="en-GB" smtClean="0"/>
              <a:t>12/03/2020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A79D-3BE4-4376-8554-1947725DF0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6785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E0362-1152-4DE7-B189-FD3471825F41}" type="datetimeFigureOut">
              <a:rPr lang="en-GB" smtClean="0"/>
              <a:t>12/03/2020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A79D-3BE4-4376-8554-1947725DF0F3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74885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E0362-1152-4DE7-B189-FD3471825F41}" type="datetimeFigureOut">
              <a:rPr lang="en-GB" smtClean="0"/>
              <a:t>12/03/2020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A79D-3BE4-4376-8554-1947725DF0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5988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E0362-1152-4DE7-B189-FD3471825F41}" type="datetimeFigureOut">
              <a:rPr lang="en-GB" smtClean="0"/>
              <a:t>12/03/2020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A79D-3BE4-4376-8554-1947725DF0F3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168578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E0362-1152-4DE7-B189-FD3471825F41}" type="datetimeFigureOut">
              <a:rPr lang="en-GB" smtClean="0"/>
              <a:t>12/03/2020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A79D-3BE4-4376-8554-1947725DF0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37314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E0362-1152-4DE7-B189-FD3471825F41}" type="datetimeFigureOut">
              <a:rPr lang="en-GB" smtClean="0"/>
              <a:t>12/03/2020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A79D-3BE4-4376-8554-1947725DF0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61188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E0362-1152-4DE7-B189-FD3471825F41}" type="datetimeFigureOut">
              <a:rPr lang="en-GB" smtClean="0"/>
              <a:t>12/03/2020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A79D-3BE4-4376-8554-1947725DF0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559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E0362-1152-4DE7-B189-FD3471825F41}" type="datetimeFigureOut">
              <a:rPr lang="en-GB" smtClean="0"/>
              <a:t>12/03/2020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A79D-3BE4-4376-8554-1947725DF0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0665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E0362-1152-4DE7-B189-FD3471825F41}" type="datetimeFigureOut">
              <a:rPr lang="en-GB" smtClean="0"/>
              <a:t>12/03/2020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A79D-3BE4-4376-8554-1947725DF0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500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E0362-1152-4DE7-B189-FD3471825F41}" type="datetimeFigureOut">
              <a:rPr lang="en-GB" smtClean="0"/>
              <a:t>12/03/2020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A79D-3BE4-4376-8554-1947725DF0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39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E0362-1152-4DE7-B189-FD3471825F41}" type="datetimeFigureOut">
              <a:rPr lang="en-GB" smtClean="0"/>
              <a:t>12/03/2020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A79D-3BE4-4376-8554-1947725DF0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7130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E0362-1152-4DE7-B189-FD3471825F41}" type="datetimeFigureOut">
              <a:rPr lang="en-GB" smtClean="0"/>
              <a:t>12/03/2020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A79D-3BE4-4376-8554-1947725DF0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9523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E0362-1152-4DE7-B189-FD3471825F41}" type="datetimeFigureOut">
              <a:rPr lang="en-GB" smtClean="0"/>
              <a:t>12/03/2020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A79D-3BE4-4376-8554-1947725DF0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2076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E0362-1152-4DE7-B189-FD3471825F41}" type="datetimeFigureOut">
              <a:rPr lang="en-GB" smtClean="0"/>
              <a:t>12/03/2020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A79D-3BE4-4376-8554-1947725DF0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7534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E0362-1152-4DE7-B189-FD3471825F41}" type="datetimeFigureOut">
              <a:rPr lang="en-GB" smtClean="0"/>
              <a:t>12/03/2020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A79D-3BE4-4376-8554-1947725DF0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077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E0362-1152-4DE7-B189-FD3471825F41}" type="datetimeFigureOut">
              <a:rPr lang="en-GB" smtClean="0"/>
              <a:t>12/03/2020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2ADA79D-3BE4-4376-8554-1947725DF0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7541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5676B-1B38-47B7-90F2-6BB033980D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GB" dirty="0"/>
              <a:t>It’s TIME for a HERO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40490E-FB92-413E-A2D6-8312B36786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GB" dirty="0"/>
              <a:t>By House of Frazer</a:t>
            </a:r>
          </a:p>
        </p:txBody>
      </p:sp>
    </p:spTree>
    <p:extLst>
      <p:ext uri="{BB962C8B-B14F-4D97-AF65-F5344CB8AC3E}">
        <p14:creationId xmlns:p14="http://schemas.microsoft.com/office/powerpoint/2010/main" val="4266158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CC00A-3F06-413F-9180-D61FD87A2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225" y="609600"/>
            <a:ext cx="5114776" cy="1320800"/>
          </a:xfrm>
        </p:spPr>
        <p:txBody>
          <a:bodyPr>
            <a:normAutofit/>
          </a:bodyPr>
          <a:lstStyle/>
          <a:p>
            <a:r>
              <a:rPr lang="en-GB" dirty="0"/>
              <a:t>Haunted Factory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FD86939-E7BC-4894-9583-106C0C441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7" r="14100" b="2"/>
          <a:stretch/>
        </p:blipFill>
        <p:spPr bwMode="auto">
          <a:xfrm>
            <a:off x="509136" y="10"/>
            <a:ext cx="3517876" cy="2282808"/>
          </a:xfrm>
          <a:custGeom>
            <a:avLst/>
            <a:gdLst/>
            <a:ahLst/>
            <a:cxnLst/>
            <a:rect l="l" t="t" r="r" b="b"/>
            <a:pathLst>
              <a:path w="3517876" h="2282818">
                <a:moveTo>
                  <a:pt x="339471" y="0"/>
                </a:moveTo>
                <a:lnTo>
                  <a:pt x="3517876" y="0"/>
                </a:lnTo>
                <a:lnTo>
                  <a:pt x="3471247" y="312174"/>
                </a:lnTo>
                <a:lnTo>
                  <a:pt x="3471133" y="312174"/>
                </a:lnTo>
                <a:lnTo>
                  <a:pt x="3176778" y="2282818"/>
                </a:lnTo>
                <a:lnTo>
                  <a:pt x="0" y="228281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AE56E89-88C3-42AE-9795-C4BC86679D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9" r="958" b="2"/>
          <a:stretch/>
        </p:blipFill>
        <p:spPr bwMode="auto">
          <a:xfrm>
            <a:off x="169666" y="2289183"/>
            <a:ext cx="3514822" cy="2273270"/>
          </a:xfrm>
          <a:custGeom>
            <a:avLst/>
            <a:gdLst/>
            <a:ahLst/>
            <a:cxnLst/>
            <a:rect l="l" t="t" r="r" b="b"/>
            <a:pathLst>
              <a:path w="3514822" h="2273270">
                <a:moveTo>
                  <a:pt x="338051" y="0"/>
                </a:moveTo>
                <a:lnTo>
                  <a:pt x="3514822" y="0"/>
                </a:lnTo>
                <a:lnTo>
                  <a:pt x="3175264" y="2273270"/>
                </a:lnTo>
                <a:lnTo>
                  <a:pt x="0" y="227327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2125B89-4249-466C-9F33-90A20C7D28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1" b="2"/>
          <a:stretch/>
        </p:blipFill>
        <p:spPr bwMode="auto">
          <a:xfrm>
            <a:off x="-10633" y="4565636"/>
            <a:ext cx="3355563" cy="2292364"/>
          </a:xfrm>
          <a:custGeom>
            <a:avLst/>
            <a:gdLst/>
            <a:ahLst/>
            <a:cxnLst/>
            <a:rect l="l" t="t" r="r" b="b"/>
            <a:pathLst>
              <a:path w="3355563" h="2292364">
                <a:moveTo>
                  <a:pt x="180299" y="0"/>
                </a:moveTo>
                <a:lnTo>
                  <a:pt x="3355563" y="0"/>
                </a:lnTo>
                <a:lnTo>
                  <a:pt x="3013153" y="2292364"/>
                </a:lnTo>
                <a:lnTo>
                  <a:pt x="0" y="2292364"/>
                </a:lnTo>
                <a:lnTo>
                  <a:pt x="0" y="121244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Isosceles Triangle 30">
            <a:extLst>
              <a:ext uri="{FF2B5EF4-FFF2-40B4-BE49-F238E27FC236}">
                <a16:creationId xmlns:a16="http://schemas.microsoft.com/office/drawing/2014/main" id="{FD076C4F-CB47-4A2D-95A1-9D5E3C2B7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0634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EAF915B-5344-46DC-8097-7DAF06277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232" y="2282818"/>
            <a:ext cx="3206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0B738F4-B505-468D-996C-FEC3D1CA1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2696" y="4565636"/>
            <a:ext cx="3206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Isosceles Triangle 30">
            <a:extLst>
              <a:ext uri="{FF2B5EF4-FFF2-40B4-BE49-F238E27FC236}">
                <a16:creationId xmlns:a16="http://schemas.microsoft.com/office/drawing/2014/main" id="{6F953D60-C1AF-4BFA-9B22-BFE8F0BA1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7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4EBB5-7BF6-44F8-A46C-C2FDEF947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9225" y="2160589"/>
            <a:ext cx="5114776" cy="3880773"/>
          </a:xfrm>
        </p:spPr>
        <p:txBody>
          <a:bodyPr>
            <a:normAutofit/>
          </a:bodyPr>
          <a:lstStyle/>
          <a:p>
            <a:r>
              <a:rPr lang="en-GB" sz="2400" dirty="0"/>
              <a:t>Fix machines in order to make the factory work again</a:t>
            </a:r>
          </a:p>
          <a:p>
            <a:endParaRPr lang="en-GB" sz="2400" dirty="0"/>
          </a:p>
          <a:p>
            <a:r>
              <a:rPr lang="en-GB" sz="2400" dirty="0"/>
              <a:t>Talk and do tasks for ghosts around the factory</a:t>
            </a:r>
          </a:p>
          <a:p>
            <a:endParaRPr lang="en-GB" sz="2400" dirty="0"/>
          </a:p>
          <a:p>
            <a:r>
              <a:rPr lang="en-GB" sz="2400" dirty="0"/>
              <a:t>Time travel to retrieve parts and help the ghosts pass over</a:t>
            </a:r>
          </a:p>
        </p:txBody>
      </p:sp>
    </p:spTree>
    <p:extLst>
      <p:ext uri="{BB962C8B-B14F-4D97-AF65-F5344CB8AC3E}">
        <p14:creationId xmlns:p14="http://schemas.microsoft.com/office/powerpoint/2010/main" val="4250565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93C1D-9F59-41B4-B586-9C354C819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225" y="609600"/>
            <a:ext cx="5114776" cy="1320800"/>
          </a:xfrm>
        </p:spPr>
        <p:txBody>
          <a:bodyPr>
            <a:normAutofit/>
          </a:bodyPr>
          <a:lstStyle/>
          <a:p>
            <a:r>
              <a:rPr lang="en-GB" dirty="0"/>
              <a:t>Player and Enemies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D45ABE9D-AC0A-468A-9C94-FD42A0E96C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5" r="4745"/>
          <a:stretch/>
        </p:blipFill>
        <p:spPr bwMode="auto">
          <a:xfrm>
            <a:off x="509136" y="10"/>
            <a:ext cx="3517876" cy="2282808"/>
          </a:xfrm>
          <a:custGeom>
            <a:avLst/>
            <a:gdLst/>
            <a:ahLst/>
            <a:cxnLst/>
            <a:rect l="l" t="t" r="r" b="b"/>
            <a:pathLst>
              <a:path w="3517876" h="2282818">
                <a:moveTo>
                  <a:pt x="339471" y="0"/>
                </a:moveTo>
                <a:lnTo>
                  <a:pt x="3517876" y="0"/>
                </a:lnTo>
                <a:lnTo>
                  <a:pt x="3471247" y="312174"/>
                </a:lnTo>
                <a:lnTo>
                  <a:pt x="3471133" y="312174"/>
                </a:lnTo>
                <a:lnTo>
                  <a:pt x="3176778" y="2282818"/>
                </a:lnTo>
                <a:lnTo>
                  <a:pt x="0" y="228281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F3805E71-F0EC-4706-BF9D-FF581EAEC2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1" r="13866" b="2"/>
          <a:stretch/>
        </p:blipFill>
        <p:spPr bwMode="auto">
          <a:xfrm>
            <a:off x="169666" y="2289183"/>
            <a:ext cx="3514822" cy="2273270"/>
          </a:xfrm>
          <a:custGeom>
            <a:avLst/>
            <a:gdLst/>
            <a:ahLst/>
            <a:cxnLst/>
            <a:rect l="l" t="t" r="r" b="b"/>
            <a:pathLst>
              <a:path w="3514822" h="2273270">
                <a:moveTo>
                  <a:pt x="338051" y="0"/>
                </a:moveTo>
                <a:lnTo>
                  <a:pt x="3514822" y="0"/>
                </a:lnTo>
                <a:lnTo>
                  <a:pt x="3175264" y="2273270"/>
                </a:lnTo>
                <a:lnTo>
                  <a:pt x="0" y="227327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B2E66F4-C511-4D73-B3FD-C65A0D7EF2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1" b="2"/>
          <a:stretch/>
        </p:blipFill>
        <p:spPr bwMode="auto">
          <a:xfrm>
            <a:off x="-10633" y="4565636"/>
            <a:ext cx="3355563" cy="2292364"/>
          </a:xfrm>
          <a:custGeom>
            <a:avLst/>
            <a:gdLst/>
            <a:ahLst/>
            <a:cxnLst/>
            <a:rect l="l" t="t" r="r" b="b"/>
            <a:pathLst>
              <a:path w="3355563" h="2292364">
                <a:moveTo>
                  <a:pt x="180299" y="0"/>
                </a:moveTo>
                <a:lnTo>
                  <a:pt x="3355563" y="0"/>
                </a:lnTo>
                <a:lnTo>
                  <a:pt x="3013153" y="2292364"/>
                </a:lnTo>
                <a:lnTo>
                  <a:pt x="0" y="2292364"/>
                </a:lnTo>
                <a:lnTo>
                  <a:pt x="0" y="121244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Isosceles Triangle 30">
            <a:extLst>
              <a:ext uri="{FF2B5EF4-FFF2-40B4-BE49-F238E27FC236}">
                <a16:creationId xmlns:a16="http://schemas.microsoft.com/office/drawing/2014/main" id="{FD076C4F-CB47-4A2D-95A1-9D5E3C2B7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0634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EAF915B-5344-46DC-8097-7DAF06277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232" y="2282818"/>
            <a:ext cx="3206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0B738F4-B505-468D-996C-FEC3D1CA1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2696" y="4565636"/>
            <a:ext cx="3206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Isosceles Triangle 30">
            <a:extLst>
              <a:ext uri="{FF2B5EF4-FFF2-40B4-BE49-F238E27FC236}">
                <a16:creationId xmlns:a16="http://schemas.microsoft.com/office/drawing/2014/main" id="{6F953D60-C1AF-4BFA-9B22-BFE8F0BA1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7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7E3C9-0884-4FB3-858F-893D7D450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9225" y="2160589"/>
            <a:ext cx="5114776" cy="3880773"/>
          </a:xfrm>
        </p:spPr>
        <p:txBody>
          <a:bodyPr>
            <a:normAutofit fontScale="92500" lnSpcReduction="10000"/>
          </a:bodyPr>
          <a:lstStyle/>
          <a:p>
            <a:r>
              <a:rPr lang="en-GB" sz="2400" dirty="0"/>
              <a:t>Player has basic movement for PC and Console</a:t>
            </a:r>
          </a:p>
          <a:p>
            <a:r>
              <a:rPr lang="en-GB" sz="2400" dirty="0"/>
              <a:t>Basic Attack</a:t>
            </a:r>
          </a:p>
          <a:p>
            <a:r>
              <a:rPr lang="en-GB" sz="2400" dirty="0"/>
              <a:t>Health System</a:t>
            </a:r>
          </a:p>
          <a:p>
            <a:r>
              <a:rPr lang="en-GB" sz="2400" dirty="0"/>
              <a:t>Time Travel</a:t>
            </a:r>
          </a:p>
          <a:p>
            <a:r>
              <a:rPr lang="en-GB" sz="2400" dirty="0"/>
              <a:t>Access to a shop system</a:t>
            </a:r>
          </a:p>
          <a:p>
            <a:endParaRPr lang="en-GB" dirty="0"/>
          </a:p>
          <a:p>
            <a:r>
              <a:rPr lang="en-GB" sz="2400" dirty="0"/>
              <a:t>Simple enemy with visual health bar</a:t>
            </a:r>
          </a:p>
          <a:p>
            <a:r>
              <a:rPr lang="en-GB" sz="2400" dirty="0"/>
              <a:t>Factory enemy that splits apart</a:t>
            </a:r>
          </a:p>
        </p:txBody>
      </p:sp>
    </p:spTree>
    <p:extLst>
      <p:ext uri="{BB962C8B-B14F-4D97-AF65-F5344CB8AC3E}">
        <p14:creationId xmlns:p14="http://schemas.microsoft.com/office/powerpoint/2010/main" val="741878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5BF7E-132E-4502-B5AD-7052DD33C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225" y="609600"/>
            <a:ext cx="5114776" cy="1320800"/>
          </a:xfrm>
        </p:spPr>
        <p:txBody>
          <a:bodyPr>
            <a:normAutofit/>
          </a:bodyPr>
          <a:lstStyle/>
          <a:p>
            <a:r>
              <a:rPr lang="en-GB" dirty="0"/>
              <a:t>Time Travel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63CF35A2-16E2-4FBC-89A7-6997CB21C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4" r="5686"/>
          <a:stretch/>
        </p:blipFill>
        <p:spPr bwMode="auto">
          <a:xfrm>
            <a:off x="509136" y="10"/>
            <a:ext cx="3517876" cy="2282808"/>
          </a:xfrm>
          <a:custGeom>
            <a:avLst/>
            <a:gdLst/>
            <a:ahLst/>
            <a:cxnLst/>
            <a:rect l="l" t="t" r="r" b="b"/>
            <a:pathLst>
              <a:path w="3517876" h="2282818">
                <a:moveTo>
                  <a:pt x="339471" y="0"/>
                </a:moveTo>
                <a:lnTo>
                  <a:pt x="3517876" y="0"/>
                </a:lnTo>
                <a:lnTo>
                  <a:pt x="3471247" y="312174"/>
                </a:lnTo>
                <a:lnTo>
                  <a:pt x="3471133" y="312174"/>
                </a:lnTo>
                <a:lnTo>
                  <a:pt x="3176778" y="2282818"/>
                </a:lnTo>
                <a:lnTo>
                  <a:pt x="0" y="228281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F72DEBFA-2799-4EB1-8F50-AA74F7AD8A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4" r="13053" b="2"/>
          <a:stretch/>
        </p:blipFill>
        <p:spPr bwMode="auto">
          <a:xfrm>
            <a:off x="169666" y="2289183"/>
            <a:ext cx="3514822" cy="2273270"/>
          </a:xfrm>
          <a:custGeom>
            <a:avLst/>
            <a:gdLst/>
            <a:ahLst/>
            <a:cxnLst/>
            <a:rect l="l" t="t" r="r" b="b"/>
            <a:pathLst>
              <a:path w="3514822" h="2273270">
                <a:moveTo>
                  <a:pt x="338051" y="0"/>
                </a:moveTo>
                <a:lnTo>
                  <a:pt x="3514822" y="0"/>
                </a:lnTo>
                <a:lnTo>
                  <a:pt x="3175264" y="2273270"/>
                </a:lnTo>
                <a:lnTo>
                  <a:pt x="0" y="227327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57FA26FD-E902-4F98-87E1-C3B963F644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2" r="682" b="-3"/>
          <a:stretch/>
        </p:blipFill>
        <p:spPr bwMode="auto">
          <a:xfrm>
            <a:off x="-10633" y="4565636"/>
            <a:ext cx="3355563" cy="2292364"/>
          </a:xfrm>
          <a:custGeom>
            <a:avLst/>
            <a:gdLst/>
            <a:ahLst/>
            <a:cxnLst/>
            <a:rect l="l" t="t" r="r" b="b"/>
            <a:pathLst>
              <a:path w="3355563" h="2292364">
                <a:moveTo>
                  <a:pt x="180299" y="0"/>
                </a:moveTo>
                <a:lnTo>
                  <a:pt x="3355563" y="0"/>
                </a:lnTo>
                <a:lnTo>
                  <a:pt x="3013153" y="2292364"/>
                </a:lnTo>
                <a:lnTo>
                  <a:pt x="0" y="2292364"/>
                </a:lnTo>
                <a:lnTo>
                  <a:pt x="0" y="121244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Isosceles Triangle 30">
            <a:extLst>
              <a:ext uri="{FF2B5EF4-FFF2-40B4-BE49-F238E27FC236}">
                <a16:creationId xmlns:a16="http://schemas.microsoft.com/office/drawing/2014/main" id="{FD076C4F-CB47-4A2D-95A1-9D5E3C2B7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0634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EAF915B-5344-46DC-8097-7DAF06277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232" y="2282818"/>
            <a:ext cx="3206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0B738F4-B505-468D-996C-FEC3D1CA1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2696" y="4565636"/>
            <a:ext cx="3206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Isosceles Triangle 30">
            <a:extLst>
              <a:ext uri="{FF2B5EF4-FFF2-40B4-BE49-F238E27FC236}">
                <a16:creationId xmlns:a16="http://schemas.microsoft.com/office/drawing/2014/main" id="{6F953D60-C1AF-4BFA-9B22-BFE8F0BA1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7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3B0A3-A4DA-4614-B1F8-C0845CC8A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9225" y="2160589"/>
            <a:ext cx="5114776" cy="3880773"/>
          </a:xfrm>
        </p:spPr>
        <p:txBody>
          <a:bodyPr>
            <a:normAutofit lnSpcReduction="10000"/>
          </a:bodyPr>
          <a:lstStyle/>
          <a:p>
            <a:r>
              <a:rPr lang="en-GB" sz="2400" dirty="0"/>
              <a:t>Player can travel back in time between a past and future version of levels</a:t>
            </a:r>
          </a:p>
          <a:p>
            <a:endParaRPr lang="en-GB" sz="2400" dirty="0"/>
          </a:p>
          <a:p>
            <a:r>
              <a:rPr lang="en-GB" sz="2400" dirty="0"/>
              <a:t>Opens up areas, complete puzzles, collect items</a:t>
            </a:r>
          </a:p>
          <a:p>
            <a:endParaRPr lang="en-GB" sz="2400" dirty="0"/>
          </a:p>
          <a:p>
            <a:r>
              <a:rPr lang="en-GB" sz="2400" dirty="0"/>
              <a:t>Fades to white and backout as levels are switched</a:t>
            </a:r>
          </a:p>
        </p:txBody>
      </p:sp>
    </p:spTree>
    <p:extLst>
      <p:ext uri="{BB962C8B-B14F-4D97-AF65-F5344CB8AC3E}">
        <p14:creationId xmlns:p14="http://schemas.microsoft.com/office/powerpoint/2010/main" val="264830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5676B-1B38-47B7-90F2-6BB033980D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GB" dirty="0"/>
              <a:t>Future Progress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A363694-096A-4D9B-8D0C-920B905389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366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64FAC-F9F1-4C96-B0AE-5262CCF67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Short Term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6BA3B-78E5-4E08-9CF7-5DBF44F67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Add more to the UI and player such as Mana and on screen collectables</a:t>
            </a:r>
          </a:p>
          <a:p>
            <a:r>
              <a:rPr lang="en-GB" sz="2400" dirty="0"/>
              <a:t>Tidy up the look of the levels</a:t>
            </a:r>
          </a:p>
          <a:p>
            <a:r>
              <a:rPr lang="en-GB" sz="2400" dirty="0"/>
              <a:t>Add the basic ranged attacks for the player</a:t>
            </a:r>
          </a:p>
          <a:p>
            <a:r>
              <a:rPr lang="en-GB" sz="2400" dirty="0"/>
              <a:t>Tidy up the levels main mechanics</a:t>
            </a:r>
          </a:p>
        </p:txBody>
      </p:sp>
    </p:spTree>
    <p:extLst>
      <p:ext uri="{BB962C8B-B14F-4D97-AF65-F5344CB8AC3E}">
        <p14:creationId xmlns:p14="http://schemas.microsoft.com/office/powerpoint/2010/main" val="1236919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E28E3-EEBF-479D-9E29-F43041DFE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Long Term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BB535-B714-4EFA-9F64-C726239B6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Add the rest of the puzzles and other content to the levels</a:t>
            </a:r>
          </a:p>
          <a:p>
            <a:r>
              <a:rPr lang="en-GB" sz="2400" dirty="0"/>
              <a:t>Setup data persistence to the levels</a:t>
            </a:r>
          </a:p>
          <a:p>
            <a:r>
              <a:rPr lang="en-GB" sz="2400" dirty="0"/>
              <a:t>Incorporate user options such as save/loading, volume setting, resolution</a:t>
            </a:r>
          </a:p>
          <a:p>
            <a:r>
              <a:rPr lang="en-GB" sz="2400" dirty="0"/>
              <a:t>Add a title screen for the game</a:t>
            </a:r>
          </a:p>
          <a:p>
            <a:r>
              <a:rPr lang="en-GB" sz="2400" dirty="0"/>
              <a:t>Add the players advanced elemental attacks</a:t>
            </a:r>
          </a:p>
          <a:p>
            <a:r>
              <a:rPr lang="en-GB" sz="2400" dirty="0"/>
              <a:t>Add more AI/Enemies to the game</a:t>
            </a:r>
          </a:p>
        </p:txBody>
      </p:sp>
    </p:spTree>
    <p:extLst>
      <p:ext uri="{BB962C8B-B14F-4D97-AF65-F5344CB8AC3E}">
        <p14:creationId xmlns:p14="http://schemas.microsoft.com/office/powerpoint/2010/main" val="2264072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5676B-1B38-47B7-90F2-6BB033980D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GB" dirty="0"/>
              <a:t>Thanks for Listening</a:t>
            </a:r>
          </a:p>
        </p:txBody>
      </p:sp>
    </p:spTree>
    <p:extLst>
      <p:ext uri="{BB962C8B-B14F-4D97-AF65-F5344CB8AC3E}">
        <p14:creationId xmlns:p14="http://schemas.microsoft.com/office/powerpoint/2010/main" val="3222932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C343-6B74-436F-AD46-3B834052A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Team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3685F-474E-4073-871F-78DA1F6FA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38856"/>
            <a:ext cx="8596668" cy="3880773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Michael – Factory Level Designer, AI Programmer</a:t>
            </a:r>
          </a:p>
          <a:p>
            <a:endParaRPr lang="en-GB" dirty="0"/>
          </a:p>
          <a:p>
            <a:r>
              <a:rPr lang="en-GB" dirty="0"/>
              <a:t>Rhys – Ice Level Designer, </a:t>
            </a:r>
            <a:r>
              <a:rPr lang="en-GB"/>
              <a:t>Graphics Programming</a:t>
            </a:r>
            <a:endParaRPr lang="en-GB" dirty="0"/>
          </a:p>
          <a:p>
            <a:endParaRPr lang="en-GB" dirty="0"/>
          </a:p>
          <a:p>
            <a:r>
              <a:rPr lang="en-GB" dirty="0"/>
              <a:t>Frazer – Village Level Designer, Story and Lore</a:t>
            </a:r>
          </a:p>
          <a:p>
            <a:endParaRPr lang="en-GB" dirty="0"/>
          </a:p>
          <a:p>
            <a:r>
              <a:rPr lang="en-GB" dirty="0"/>
              <a:t>Joshua – Hub Designer, UI Programmer, Sound Engineer</a:t>
            </a:r>
          </a:p>
          <a:p>
            <a:endParaRPr lang="en-GB" dirty="0"/>
          </a:p>
          <a:p>
            <a:r>
              <a:rPr lang="en-GB" dirty="0"/>
              <a:t>Faiz – Rigging, Modelling and Animation, NPC Programmer</a:t>
            </a:r>
          </a:p>
          <a:p>
            <a:endParaRPr lang="en-GB" dirty="0"/>
          </a:p>
          <a:p>
            <a:r>
              <a:rPr lang="en-GB" dirty="0"/>
              <a:t>Umayr – Player Programming</a:t>
            </a:r>
          </a:p>
        </p:txBody>
      </p:sp>
    </p:spTree>
    <p:extLst>
      <p:ext uri="{BB962C8B-B14F-4D97-AF65-F5344CB8AC3E}">
        <p14:creationId xmlns:p14="http://schemas.microsoft.com/office/powerpoint/2010/main" val="3143120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5676B-1B38-47B7-90F2-6BB033980D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GB" dirty="0"/>
              <a:t>Game Overview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A363694-096A-4D9B-8D0C-920B905389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019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F0D58-1A17-4FDD-92C5-138A5978C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65A96-93C8-499E-BA55-56EC14EB6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Action - Combat mechanics using various ranged spells and melee attack</a:t>
            </a:r>
          </a:p>
          <a:p>
            <a:endParaRPr lang="en-GB" dirty="0"/>
          </a:p>
          <a:p>
            <a:r>
              <a:rPr lang="en-GB" sz="2400" dirty="0"/>
              <a:t>Fantasy – Designed to look fantasy like trying to keep with the theme as much as possible</a:t>
            </a:r>
          </a:p>
          <a:p>
            <a:endParaRPr lang="en-GB" sz="2400" dirty="0"/>
          </a:p>
          <a:p>
            <a:r>
              <a:rPr lang="en-GB" sz="2400" dirty="0"/>
              <a:t>Puzzle – levels are designed using puzzles making the player complete them using the time travel mechanic to access new areas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6724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5A93D-C54B-422B-A7AD-5945A000B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Core 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8B570-3595-4891-A91E-E734BABF1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45722"/>
            <a:ext cx="8596668" cy="3880773"/>
          </a:xfrm>
        </p:spPr>
        <p:txBody>
          <a:bodyPr>
            <a:normAutofit fontScale="92500" lnSpcReduction="10000"/>
          </a:bodyPr>
          <a:lstStyle/>
          <a:p>
            <a:r>
              <a:rPr lang="en-GB" sz="2400" dirty="0"/>
              <a:t>Time Travel</a:t>
            </a:r>
          </a:p>
          <a:p>
            <a:endParaRPr lang="en-GB" sz="2400" dirty="0"/>
          </a:p>
          <a:p>
            <a:r>
              <a:rPr lang="en-GB" sz="2400" dirty="0"/>
              <a:t>Basic Melee and Ranged Attack</a:t>
            </a:r>
          </a:p>
          <a:p>
            <a:endParaRPr lang="en-GB" sz="2400" dirty="0"/>
          </a:p>
          <a:p>
            <a:r>
              <a:rPr lang="en-GB" sz="2400" dirty="0"/>
              <a:t>Shop System (Health, Mana, Spells, Damage)</a:t>
            </a:r>
          </a:p>
          <a:p>
            <a:endParaRPr lang="en-GB" sz="2400" dirty="0"/>
          </a:p>
          <a:p>
            <a:r>
              <a:rPr lang="en-GB" sz="2400" dirty="0"/>
              <a:t>Pickups (Money, HP potions, Mana potions)</a:t>
            </a:r>
          </a:p>
          <a:p>
            <a:endParaRPr lang="en-GB" sz="2400" dirty="0"/>
          </a:p>
          <a:p>
            <a:r>
              <a:rPr lang="en-GB" sz="2400" dirty="0"/>
              <a:t>Enemy/Friendly AI (Time Wizard, Shop Keeper)</a:t>
            </a:r>
          </a:p>
        </p:txBody>
      </p:sp>
    </p:spTree>
    <p:extLst>
      <p:ext uri="{BB962C8B-B14F-4D97-AF65-F5344CB8AC3E}">
        <p14:creationId xmlns:p14="http://schemas.microsoft.com/office/powerpoint/2010/main" val="1249812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5676B-1B38-47B7-90F2-6BB033980D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GB" dirty="0"/>
              <a:t>Current Progress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A363694-096A-4D9B-8D0C-920B905389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05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31DFD-ED2A-429C-8B1A-224EE56A7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225" y="609600"/>
            <a:ext cx="5114776" cy="1320800"/>
          </a:xfrm>
        </p:spPr>
        <p:txBody>
          <a:bodyPr>
            <a:normAutofit/>
          </a:bodyPr>
          <a:lstStyle/>
          <a:p>
            <a:r>
              <a:rPr lang="en-GB" dirty="0"/>
              <a:t>Hub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BE124F23-E62E-4ADD-B180-DBBEB0DFFD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7" r="14800" b="2"/>
          <a:stretch/>
        </p:blipFill>
        <p:spPr bwMode="auto">
          <a:xfrm>
            <a:off x="509136" y="10"/>
            <a:ext cx="3517876" cy="2282808"/>
          </a:xfrm>
          <a:custGeom>
            <a:avLst/>
            <a:gdLst/>
            <a:ahLst/>
            <a:cxnLst/>
            <a:rect l="l" t="t" r="r" b="b"/>
            <a:pathLst>
              <a:path w="3517876" h="2282818">
                <a:moveTo>
                  <a:pt x="339471" y="0"/>
                </a:moveTo>
                <a:lnTo>
                  <a:pt x="3517876" y="0"/>
                </a:lnTo>
                <a:lnTo>
                  <a:pt x="3471247" y="312174"/>
                </a:lnTo>
                <a:lnTo>
                  <a:pt x="3471133" y="312174"/>
                </a:lnTo>
                <a:lnTo>
                  <a:pt x="3176778" y="2282818"/>
                </a:lnTo>
                <a:lnTo>
                  <a:pt x="0" y="228281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CA629B3-AC51-48CB-8B63-C777BAAA35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12" b="1"/>
          <a:stretch/>
        </p:blipFill>
        <p:spPr bwMode="auto">
          <a:xfrm>
            <a:off x="169666" y="2289183"/>
            <a:ext cx="3514822" cy="2273270"/>
          </a:xfrm>
          <a:custGeom>
            <a:avLst/>
            <a:gdLst/>
            <a:ahLst/>
            <a:cxnLst/>
            <a:rect l="l" t="t" r="r" b="b"/>
            <a:pathLst>
              <a:path w="3514822" h="2273270">
                <a:moveTo>
                  <a:pt x="338051" y="0"/>
                </a:moveTo>
                <a:lnTo>
                  <a:pt x="3514822" y="0"/>
                </a:lnTo>
                <a:lnTo>
                  <a:pt x="3175264" y="2273270"/>
                </a:lnTo>
                <a:lnTo>
                  <a:pt x="0" y="227327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95C560B7-713B-4899-9729-10FF9F40D5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4" r="17039" b="-3"/>
          <a:stretch/>
        </p:blipFill>
        <p:spPr bwMode="auto">
          <a:xfrm>
            <a:off x="-10633" y="4565636"/>
            <a:ext cx="3355563" cy="2292364"/>
          </a:xfrm>
          <a:custGeom>
            <a:avLst/>
            <a:gdLst/>
            <a:ahLst/>
            <a:cxnLst/>
            <a:rect l="l" t="t" r="r" b="b"/>
            <a:pathLst>
              <a:path w="3355563" h="2292364">
                <a:moveTo>
                  <a:pt x="180299" y="0"/>
                </a:moveTo>
                <a:lnTo>
                  <a:pt x="3355563" y="0"/>
                </a:lnTo>
                <a:lnTo>
                  <a:pt x="3013153" y="2292364"/>
                </a:lnTo>
                <a:lnTo>
                  <a:pt x="0" y="2292364"/>
                </a:lnTo>
                <a:lnTo>
                  <a:pt x="0" y="121244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Isosceles Triangle 30">
            <a:extLst>
              <a:ext uri="{FF2B5EF4-FFF2-40B4-BE49-F238E27FC236}">
                <a16:creationId xmlns:a16="http://schemas.microsoft.com/office/drawing/2014/main" id="{FD076C4F-CB47-4A2D-95A1-9D5E3C2B7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0634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EAF915B-5344-46DC-8097-7DAF06277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232" y="2282818"/>
            <a:ext cx="3206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0B738F4-B505-468D-996C-FEC3D1CA1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2696" y="4565636"/>
            <a:ext cx="3206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Isosceles Triangle 30">
            <a:extLst>
              <a:ext uri="{FF2B5EF4-FFF2-40B4-BE49-F238E27FC236}">
                <a16:creationId xmlns:a16="http://schemas.microsoft.com/office/drawing/2014/main" id="{6F953D60-C1AF-4BFA-9B22-BFE8F0BA1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7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D9264-51D9-485A-AD33-3356EA348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9225" y="2160589"/>
            <a:ext cx="5114776" cy="3880773"/>
          </a:xfrm>
        </p:spPr>
        <p:txBody>
          <a:bodyPr>
            <a:normAutofit/>
          </a:bodyPr>
          <a:lstStyle/>
          <a:p>
            <a:r>
              <a:rPr lang="en-GB" sz="2400" dirty="0"/>
              <a:t>Split into four different sky islands</a:t>
            </a:r>
          </a:p>
          <a:p>
            <a:endParaRPr lang="en-GB" sz="2400" dirty="0"/>
          </a:p>
          <a:p>
            <a:r>
              <a:rPr lang="en-GB" sz="2400" dirty="0"/>
              <a:t>Three smaller islands have a portal to each level</a:t>
            </a:r>
          </a:p>
          <a:p>
            <a:endParaRPr lang="en-GB" sz="2400" dirty="0"/>
          </a:p>
          <a:p>
            <a:r>
              <a:rPr lang="en-GB" sz="2400" dirty="0"/>
              <a:t>Each island is designed after the level it leads to</a:t>
            </a:r>
          </a:p>
        </p:txBody>
      </p:sp>
    </p:spTree>
    <p:extLst>
      <p:ext uri="{BB962C8B-B14F-4D97-AF65-F5344CB8AC3E}">
        <p14:creationId xmlns:p14="http://schemas.microsoft.com/office/powerpoint/2010/main" val="156695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F877D-D440-4351-951B-95524EEE1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225" y="609600"/>
            <a:ext cx="5114776" cy="1320800"/>
          </a:xfrm>
        </p:spPr>
        <p:txBody>
          <a:bodyPr>
            <a:normAutofit/>
          </a:bodyPr>
          <a:lstStyle/>
          <a:p>
            <a:r>
              <a:rPr lang="en-GB" dirty="0"/>
              <a:t>Wooded Village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7A3CCAE3-C3B6-4C30-881F-0DE2F6340A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0" r="13697" b="2"/>
          <a:stretch/>
        </p:blipFill>
        <p:spPr bwMode="auto">
          <a:xfrm>
            <a:off x="509136" y="10"/>
            <a:ext cx="3517876" cy="2282808"/>
          </a:xfrm>
          <a:custGeom>
            <a:avLst/>
            <a:gdLst/>
            <a:ahLst/>
            <a:cxnLst/>
            <a:rect l="l" t="t" r="r" b="b"/>
            <a:pathLst>
              <a:path w="3517876" h="2282818">
                <a:moveTo>
                  <a:pt x="339471" y="0"/>
                </a:moveTo>
                <a:lnTo>
                  <a:pt x="3517876" y="0"/>
                </a:lnTo>
                <a:lnTo>
                  <a:pt x="3471247" y="312174"/>
                </a:lnTo>
                <a:lnTo>
                  <a:pt x="3471133" y="312174"/>
                </a:lnTo>
                <a:lnTo>
                  <a:pt x="3176778" y="2282818"/>
                </a:lnTo>
                <a:lnTo>
                  <a:pt x="0" y="228281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C7C17F8-9DB7-4C61-95C5-E34A870049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4" r="16053" b="2"/>
          <a:stretch/>
        </p:blipFill>
        <p:spPr bwMode="auto">
          <a:xfrm>
            <a:off x="169666" y="2289183"/>
            <a:ext cx="3514822" cy="2273270"/>
          </a:xfrm>
          <a:custGeom>
            <a:avLst/>
            <a:gdLst/>
            <a:ahLst/>
            <a:cxnLst/>
            <a:rect l="l" t="t" r="r" b="b"/>
            <a:pathLst>
              <a:path w="3514822" h="2273270">
                <a:moveTo>
                  <a:pt x="338051" y="0"/>
                </a:moveTo>
                <a:lnTo>
                  <a:pt x="3514822" y="0"/>
                </a:lnTo>
                <a:lnTo>
                  <a:pt x="3175264" y="2273270"/>
                </a:lnTo>
                <a:lnTo>
                  <a:pt x="0" y="227327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AAF9761-DEB3-4C6E-890E-B73CF436ED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9" r="15565" b="-3"/>
          <a:stretch/>
        </p:blipFill>
        <p:spPr bwMode="auto">
          <a:xfrm>
            <a:off x="-10633" y="4565636"/>
            <a:ext cx="3355563" cy="2292364"/>
          </a:xfrm>
          <a:custGeom>
            <a:avLst/>
            <a:gdLst/>
            <a:ahLst/>
            <a:cxnLst/>
            <a:rect l="l" t="t" r="r" b="b"/>
            <a:pathLst>
              <a:path w="3355563" h="2292364">
                <a:moveTo>
                  <a:pt x="180299" y="0"/>
                </a:moveTo>
                <a:lnTo>
                  <a:pt x="3355563" y="0"/>
                </a:lnTo>
                <a:lnTo>
                  <a:pt x="3013153" y="2292364"/>
                </a:lnTo>
                <a:lnTo>
                  <a:pt x="0" y="2292364"/>
                </a:lnTo>
                <a:lnTo>
                  <a:pt x="0" y="121244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Isosceles Triangle 30">
            <a:extLst>
              <a:ext uri="{FF2B5EF4-FFF2-40B4-BE49-F238E27FC236}">
                <a16:creationId xmlns:a16="http://schemas.microsoft.com/office/drawing/2014/main" id="{FD076C4F-CB47-4A2D-95A1-9D5E3C2B7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0634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EAF915B-5344-46DC-8097-7DAF06277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232" y="2282818"/>
            <a:ext cx="3206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0B738F4-B505-468D-996C-FEC3D1CA1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2696" y="4565636"/>
            <a:ext cx="3206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Isosceles Triangle 30">
            <a:extLst>
              <a:ext uri="{FF2B5EF4-FFF2-40B4-BE49-F238E27FC236}">
                <a16:creationId xmlns:a16="http://schemas.microsoft.com/office/drawing/2014/main" id="{6F953D60-C1AF-4BFA-9B22-BFE8F0BA1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7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9A531-41C7-4F18-9DB6-1EC1F1598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9225" y="2160589"/>
            <a:ext cx="5114776" cy="3880773"/>
          </a:xfrm>
        </p:spPr>
        <p:txBody>
          <a:bodyPr>
            <a:normAutofit/>
          </a:bodyPr>
          <a:lstStyle/>
          <a:p>
            <a:r>
              <a:rPr lang="en-GB" sz="2400" dirty="0"/>
              <a:t>Travel back in time to where the village is still in construction</a:t>
            </a:r>
          </a:p>
          <a:p>
            <a:endParaRPr lang="en-GB" sz="2400" dirty="0"/>
          </a:p>
          <a:p>
            <a:r>
              <a:rPr lang="en-GB" sz="2400" dirty="0"/>
              <a:t>Use a blueprint to change the locations of buildings</a:t>
            </a:r>
          </a:p>
          <a:p>
            <a:endParaRPr lang="en-GB" sz="2400" dirty="0"/>
          </a:p>
          <a:p>
            <a:r>
              <a:rPr lang="en-GB" sz="2400" dirty="0"/>
              <a:t>Plants are overgrown limiting movability in the future</a:t>
            </a:r>
          </a:p>
        </p:txBody>
      </p:sp>
    </p:spTree>
    <p:extLst>
      <p:ext uri="{BB962C8B-B14F-4D97-AF65-F5344CB8AC3E}">
        <p14:creationId xmlns:p14="http://schemas.microsoft.com/office/powerpoint/2010/main" val="3842315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C54F-567B-465D-BB29-E2CA4617E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225" y="609600"/>
            <a:ext cx="5114776" cy="1320800"/>
          </a:xfrm>
        </p:spPr>
        <p:txBody>
          <a:bodyPr>
            <a:normAutofit/>
          </a:bodyPr>
          <a:lstStyle/>
          <a:p>
            <a:r>
              <a:rPr lang="en-GB" dirty="0"/>
              <a:t>Ice World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7F44522-CF9A-453E-8052-90F2101D8A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645"/>
          <a:stretch/>
        </p:blipFill>
        <p:spPr bwMode="auto">
          <a:xfrm>
            <a:off x="509136" y="10"/>
            <a:ext cx="3517876" cy="2282808"/>
          </a:xfrm>
          <a:custGeom>
            <a:avLst/>
            <a:gdLst/>
            <a:ahLst/>
            <a:cxnLst/>
            <a:rect l="l" t="t" r="r" b="b"/>
            <a:pathLst>
              <a:path w="3517876" h="2282818">
                <a:moveTo>
                  <a:pt x="339471" y="0"/>
                </a:moveTo>
                <a:lnTo>
                  <a:pt x="3517876" y="0"/>
                </a:lnTo>
                <a:lnTo>
                  <a:pt x="3471247" y="312174"/>
                </a:lnTo>
                <a:lnTo>
                  <a:pt x="3471133" y="312174"/>
                </a:lnTo>
                <a:lnTo>
                  <a:pt x="3176778" y="2282818"/>
                </a:lnTo>
                <a:lnTo>
                  <a:pt x="0" y="228281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4D80222-2F24-4023-A20A-0D71E1AC83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7" r="6214" b="3"/>
          <a:stretch/>
        </p:blipFill>
        <p:spPr bwMode="auto">
          <a:xfrm>
            <a:off x="169666" y="2289183"/>
            <a:ext cx="3514822" cy="2273270"/>
          </a:xfrm>
          <a:custGeom>
            <a:avLst/>
            <a:gdLst/>
            <a:ahLst/>
            <a:cxnLst/>
            <a:rect l="l" t="t" r="r" b="b"/>
            <a:pathLst>
              <a:path w="3514822" h="2273270">
                <a:moveTo>
                  <a:pt x="338051" y="0"/>
                </a:moveTo>
                <a:lnTo>
                  <a:pt x="3514822" y="0"/>
                </a:lnTo>
                <a:lnTo>
                  <a:pt x="3175264" y="2273270"/>
                </a:lnTo>
                <a:lnTo>
                  <a:pt x="0" y="227327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15AF75F-927B-41CC-9F7F-7FA6AE33E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5" r="13217" b="2"/>
          <a:stretch/>
        </p:blipFill>
        <p:spPr bwMode="auto">
          <a:xfrm>
            <a:off x="-10633" y="4565636"/>
            <a:ext cx="3355563" cy="2292364"/>
          </a:xfrm>
          <a:custGeom>
            <a:avLst/>
            <a:gdLst/>
            <a:ahLst/>
            <a:cxnLst/>
            <a:rect l="l" t="t" r="r" b="b"/>
            <a:pathLst>
              <a:path w="3355563" h="2292364">
                <a:moveTo>
                  <a:pt x="180299" y="0"/>
                </a:moveTo>
                <a:lnTo>
                  <a:pt x="3355563" y="0"/>
                </a:lnTo>
                <a:lnTo>
                  <a:pt x="3013153" y="2292364"/>
                </a:lnTo>
                <a:lnTo>
                  <a:pt x="0" y="2292364"/>
                </a:lnTo>
                <a:lnTo>
                  <a:pt x="0" y="121244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Isosceles Triangle 30">
            <a:extLst>
              <a:ext uri="{FF2B5EF4-FFF2-40B4-BE49-F238E27FC236}">
                <a16:creationId xmlns:a16="http://schemas.microsoft.com/office/drawing/2014/main" id="{FD076C4F-CB47-4A2D-95A1-9D5E3C2B7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0634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EAF915B-5344-46DC-8097-7DAF06277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232" y="2282818"/>
            <a:ext cx="3206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0B738F4-B505-468D-996C-FEC3D1CA1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2696" y="4565636"/>
            <a:ext cx="3206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Isosceles Triangle 30">
            <a:extLst>
              <a:ext uri="{FF2B5EF4-FFF2-40B4-BE49-F238E27FC236}">
                <a16:creationId xmlns:a16="http://schemas.microsoft.com/office/drawing/2014/main" id="{6F953D60-C1AF-4BFA-9B22-BFE8F0BA1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7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B704C-3D44-4CAE-AAF1-5EC41BFAA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6751" y="1666067"/>
            <a:ext cx="5114776" cy="4165566"/>
          </a:xfrm>
        </p:spPr>
        <p:txBody>
          <a:bodyPr>
            <a:noAutofit/>
          </a:bodyPr>
          <a:lstStyle/>
          <a:p>
            <a:r>
              <a:rPr lang="en-GB" sz="2400" dirty="0"/>
              <a:t>Open water valves to change the flow of water</a:t>
            </a:r>
          </a:p>
          <a:p>
            <a:endParaRPr lang="en-GB" sz="2400" dirty="0"/>
          </a:p>
          <a:p>
            <a:r>
              <a:rPr lang="en-GB" sz="2400" dirty="0"/>
              <a:t>Travel in time to when the water wasn’t frozen</a:t>
            </a:r>
          </a:p>
          <a:p>
            <a:endParaRPr lang="en-GB" sz="2400" dirty="0"/>
          </a:p>
          <a:p>
            <a:r>
              <a:rPr lang="en-GB" sz="2400" dirty="0"/>
              <a:t>Changing water flow creates new platforms in the future</a:t>
            </a:r>
          </a:p>
          <a:p>
            <a:endParaRPr lang="en-GB" sz="2400" dirty="0"/>
          </a:p>
          <a:p>
            <a:r>
              <a:rPr lang="en-GB" sz="2400" dirty="0"/>
              <a:t>Impassable ice walls in the future</a:t>
            </a:r>
          </a:p>
        </p:txBody>
      </p:sp>
    </p:spTree>
    <p:extLst>
      <p:ext uri="{BB962C8B-B14F-4D97-AF65-F5344CB8AC3E}">
        <p14:creationId xmlns:p14="http://schemas.microsoft.com/office/powerpoint/2010/main" val="36163885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442</Words>
  <Application>Microsoft Office PowerPoint</Application>
  <PresentationFormat>Widescreen</PresentationFormat>
  <Paragraphs>87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Trebuchet MS</vt:lpstr>
      <vt:lpstr>Wingdings 3</vt:lpstr>
      <vt:lpstr>Facet</vt:lpstr>
      <vt:lpstr>It’s TIME for a HERO</vt:lpstr>
      <vt:lpstr>Team Members</vt:lpstr>
      <vt:lpstr>Game Overview</vt:lpstr>
      <vt:lpstr>Genres</vt:lpstr>
      <vt:lpstr>Core Mechanics</vt:lpstr>
      <vt:lpstr>Current Progress</vt:lpstr>
      <vt:lpstr>Hub</vt:lpstr>
      <vt:lpstr>Wooded Village</vt:lpstr>
      <vt:lpstr>Ice World</vt:lpstr>
      <vt:lpstr>Haunted Factory</vt:lpstr>
      <vt:lpstr>Player and Enemies</vt:lpstr>
      <vt:lpstr>Time Travel</vt:lpstr>
      <vt:lpstr>Future Progress</vt:lpstr>
      <vt:lpstr>Short Term</vt:lpstr>
      <vt:lpstr>Long Term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It’s TIME for a HERO</dc:title>
  <dc:creator>Joshua Darkima</dc:creator>
  <cp:lastModifiedBy>Joshua Darkima</cp:lastModifiedBy>
  <cp:revision>8</cp:revision>
  <dcterms:created xsi:type="dcterms:W3CDTF">2020-03-12T08:14:40Z</dcterms:created>
  <dcterms:modified xsi:type="dcterms:W3CDTF">2020-03-12T08:56:43Z</dcterms:modified>
</cp:coreProperties>
</file>